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89" r:id="rId5"/>
    <p:sldId id="284" r:id="rId6"/>
    <p:sldId id="264" r:id="rId7"/>
    <p:sldId id="273" r:id="rId8"/>
    <p:sldId id="275" r:id="rId9"/>
    <p:sldId id="266" r:id="rId10"/>
    <p:sldId id="286" r:id="rId11"/>
    <p:sldId id="285" r:id="rId12"/>
    <p:sldId id="287" r:id="rId13"/>
    <p:sldId id="290" r:id="rId14"/>
    <p:sldId id="280" r:id="rId15"/>
    <p:sldId id="281" r:id="rId16"/>
    <p:sldId id="282" r:id="rId17"/>
    <p:sldId id="270" r:id="rId18"/>
    <p:sldId id="267" r:id="rId19"/>
    <p:sldId id="279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Age Ranges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0-10 years</c:v>
                </c:pt>
                <c:pt idx="1">
                  <c:v>11-19 years</c:v>
                </c:pt>
                <c:pt idx="2">
                  <c:v>20-30 years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4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AB-4F9B-9350-80506BFAC7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97-4E48-B97A-754E585AB6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93F6B-EFEA-40CA-BD2E-2AEE39929974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31858-78E7-448F-9F55-150324A1F73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0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43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98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8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31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05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61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03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3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01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74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DBA25-6A76-4D46-83CC-22CFBFA17E89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9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470025"/>
          </a:xfrm>
        </p:spPr>
        <p:txBody>
          <a:bodyPr>
            <a:normAutofit/>
          </a:bodyPr>
          <a:lstStyle/>
          <a:p>
            <a:r>
              <a:rPr lang="en-GB" sz="6600" dirty="0">
                <a:latin typeface="Tahoma" pitchFamily="34" charset="0"/>
                <a:ea typeface="Tahoma" pitchFamily="34" charset="0"/>
                <a:cs typeface="Tahoma" pitchFamily="34" charset="0"/>
              </a:rPr>
              <a:t>L4/5 Group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8920"/>
            <a:ext cx="9144000" cy="297180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Ripple Footie</a:t>
            </a:r>
          </a:p>
          <a:p>
            <a:endParaRPr lang="en-GB" sz="44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Connor </a:t>
            </a:r>
            <a:r>
              <a:rPr lang="en-GB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Wilby</a:t>
            </a:r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 Clack</a:t>
            </a: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 Smith</a:t>
            </a: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 Bishop</a:t>
            </a:r>
          </a:p>
          <a:p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3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/>
              <a:t>Foreground has been iterated many, many times.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101" name="Picture 5" descr="C:\Users\Trevor\Documents\GitHub\second-semester-s2-group-4\Artwork\Concept\Vector_style\UI\screen mockup Henr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7176123" cy="47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753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8" y="116632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Foreground</a:t>
            </a:r>
          </a:p>
        </p:txBody>
      </p:sp>
      <p:pic>
        <p:nvPicPr>
          <p:cNvPr id="7" name="Picture 4" descr="C:\Users\Trevor\Documents\GitHub\second-semester-s2-group-4\Artwork\Finished\Concept1\Forground\border_iterations\game_border new_co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9034"/>
            <a:ext cx="4355976" cy="307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Trevor\Documents\GitHub\second-semester-s2-group-4\Artwork\Finished\Concept1\Forground\fore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4461046" cy="250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Trevor\Documents\GitHub\second-semester-s2-group-4\Artwork\Finished\Concept1\Forground\foreground concept 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96752"/>
            <a:ext cx="4499992" cy="253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revor\Documents\GitHub\second-semester-s2-group-4\Artwork\Finished\Concept1\Forground\border_iterations\game_border_newgoal_co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754" y="3779035"/>
            <a:ext cx="4355246" cy="307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revor\Documents\GitHub\second-semester-s2-group-4\Artwork\Finished\Concept1\Forground\FINAL_goa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3860355"/>
            <a:ext cx="518457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731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Current Iteration</a:t>
            </a:r>
          </a:p>
        </p:txBody>
      </p:sp>
      <p:pic>
        <p:nvPicPr>
          <p:cNvPr id="5126" name="Picture 6" descr="C:\Users\Trevor\Documents\GitHub\second-semester-s2-group-4\Artwork\Finished\Concept1\Forground\border_iterations\border_iteration_blan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39809" cy="502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692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Colour Harmony's</a:t>
            </a:r>
          </a:p>
        </p:txBody>
      </p:sp>
      <p:pic>
        <p:nvPicPr>
          <p:cNvPr id="9219" name="Picture 3" descr="C:\Users\Trevor\Desktop\foregrou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09" y="1412776"/>
            <a:ext cx="7509342" cy="524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4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7729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Visual Feedback (Part 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26804"/>
            <a:ext cx="4955317" cy="5431196"/>
          </a:xfrm>
        </p:spPr>
        <p:txBody>
          <a:bodyPr>
            <a:normAutofit/>
          </a:bodyPr>
          <a:lstStyle/>
          <a:p>
            <a:r>
              <a:rPr lang="en-GB" dirty="0"/>
              <a:t>Players found it difficult to determine when they had scored a goal.</a:t>
            </a:r>
          </a:p>
          <a:p>
            <a:r>
              <a:rPr lang="en-GB" dirty="0"/>
              <a:t>No feeling of reward when a goal was scored.</a:t>
            </a:r>
          </a:p>
          <a:p>
            <a:r>
              <a:rPr lang="en-GB" dirty="0"/>
              <a:t>Brainstormed ways to improve this part of the player experience.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224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Visual Feedback (Part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3278" y="1844824"/>
            <a:ext cx="9131781" cy="54311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194" name="Picture 2" descr="C:\Users\Trevor\Documents\GitHub\second-semester-s2-group-4\Artwork\Concept\Vector_style\font_te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13384"/>
            <a:ext cx="5544616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36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Visual Feedback (Part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88840"/>
            <a:ext cx="9131781" cy="5431196"/>
          </a:xfrm>
        </p:spPr>
        <p:txBody>
          <a:bodyPr>
            <a:normAutofit/>
          </a:bodyPr>
          <a:lstStyle/>
          <a:p>
            <a:r>
              <a:rPr lang="en-GB" dirty="0"/>
              <a:t>Popups.</a:t>
            </a:r>
          </a:p>
          <a:p>
            <a:r>
              <a:rPr lang="en-GB" dirty="0"/>
              <a:t>Explosions.</a:t>
            </a:r>
          </a:p>
          <a:p>
            <a:r>
              <a:rPr lang="en-GB" dirty="0"/>
              <a:t>Ball explodes.</a:t>
            </a:r>
          </a:p>
          <a:p>
            <a:r>
              <a:rPr lang="en-GB" dirty="0"/>
              <a:t>Claw descending from the top to “drop” the ball.</a:t>
            </a:r>
          </a:p>
          <a:p>
            <a:r>
              <a:rPr lang="en-GB" dirty="0"/>
              <a:t>The foreground is the UI.</a:t>
            </a:r>
          </a:p>
          <a:p>
            <a:r>
              <a:rPr lang="en-GB" dirty="0"/>
              <a:t>Remove the UI bar.</a:t>
            </a:r>
          </a:p>
          <a:p>
            <a:r>
              <a:rPr lang="en-GB" dirty="0"/>
              <a:t>Kick feedback </a:t>
            </a:r>
          </a:p>
          <a:p>
            <a:pPr marL="0" indent="0">
              <a:buNone/>
            </a:pPr>
            <a:r>
              <a:rPr lang="en-GB" dirty="0"/>
              <a:t>(yet to be implemented)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146" name="Picture 2" descr="C:\Users\Trevor\Documents\GitHub\second-semester-s2-group-4\Artwork\Finished\Concept1\visual_feeback_things\scorewin_pop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96752"/>
            <a:ext cx="4486462" cy="317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Trevor\Documents\GitHub\second-semester-s2-group-4\Artwork\Finished\Concept1\Forground\cla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775" y="4077072"/>
            <a:ext cx="5205735" cy="29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497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Current Iteration</a:t>
            </a:r>
          </a:p>
        </p:txBody>
      </p:sp>
    </p:spTree>
    <p:extLst>
      <p:ext uri="{BB962C8B-B14F-4D97-AF65-F5344CB8AC3E}">
        <p14:creationId xmlns:p14="http://schemas.microsoft.com/office/powerpoint/2010/main" val="2244836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Sprint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latin typeface="Tahoma" pitchFamily="34" charset="0"/>
                <a:ea typeface="Tahoma" pitchFamily="34" charset="0"/>
                <a:cs typeface="Tahoma" pitchFamily="34" charset="0"/>
              </a:rPr>
              <a:t>Hours Logged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Connor: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Henry: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Sam: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Heather:</a:t>
            </a:r>
          </a:p>
          <a:p>
            <a:pPr marL="0" indent="0">
              <a:buNone/>
            </a:pPr>
            <a:endParaRPr lang="en-GB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dirty="0">
                <a:latin typeface="Tahoma" pitchFamily="34" charset="0"/>
                <a:ea typeface="Tahoma" pitchFamily="34" charset="0"/>
                <a:cs typeface="Tahoma" pitchFamily="34" charset="0"/>
              </a:rPr>
              <a:t>Emails Sent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Connor: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Henry: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Sam: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Heather:</a:t>
            </a:r>
          </a:p>
          <a:p>
            <a:pPr marL="0" indent="0">
              <a:buNone/>
            </a:pPr>
            <a:endParaRPr lang="en-GB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838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182" y="62068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Questions?</a:t>
            </a:r>
          </a:p>
        </p:txBody>
      </p:sp>
      <p:pic>
        <p:nvPicPr>
          <p:cNvPr id="7170" name="Picture 2" descr="C:\Users\Trevor\Documents\GitHub\second-semester-s2-group-4\Artwork\Finished\Concept1\start_men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7454796" cy="419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810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Where We Finished Last Time…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Adding polish to existing mechanics and experience.</a:t>
            </a:r>
          </a:p>
        </p:txBody>
      </p:sp>
      <p:pic>
        <p:nvPicPr>
          <p:cNvPr id="4" name="Picture 2" descr="C:\Users\Trevor\Documents\GitHub\second-semester-s2-group-4\Managment\Presentations\GIFs\Ripplefottie for Dave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52936"/>
            <a:ext cx="7132362" cy="385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4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revor\Desktop\UI Concept\Untitled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568" y="1700808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Expected Delivery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8074"/>
            <a:ext cx="5410944" cy="525780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Objective: Two players must get a single ball into the opponents goal.</a:t>
            </a:r>
          </a:p>
          <a:p>
            <a:endParaRPr lang="en-GB" dirty="0"/>
          </a:p>
          <a:p>
            <a:r>
              <a:rPr lang="en-GB" dirty="0"/>
              <a:t>Symmetrical simultaneous gameplay.</a:t>
            </a:r>
          </a:p>
          <a:p>
            <a:endParaRPr lang="en-GB" dirty="0"/>
          </a:p>
          <a:p>
            <a:r>
              <a:rPr lang="en-GB" dirty="0"/>
              <a:t>Fully operational UI/Visual Feedback.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Fine tuned wave (e.g. when to start, how fast, who receives the starting advantage).</a:t>
            </a:r>
          </a:p>
          <a:p>
            <a:endParaRPr lang="en-GB" dirty="0"/>
          </a:p>
          <a:p>
            <a:r>
              <a:rPr lang="en-GB" dirty="0"/>
              <a:t>Completed art assets.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3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How Does It Meet The Brief?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2D environment</a:t>
            </a:r>
          </a:p>
          <a:p>
            <a:r>
              <a:rPr lang="en-GB" dirty="0"/>
              <a:t>Physics generated by the terrain mimicking a wave, as well as the ball itself</a:t>
            </a:r>
          </a:p>
          <a:p>
            <a:r>
              <a:rPr lang="en-GB" dirty="0"/>
              <a:t>Gameplay is symmetric/simultaneous.</a:t>
            </a:r>
          </a:p>
          <a:p>
            <a:r>
              <a:rPr lang="en-GB" dirty="0"/>
              <a:t>Adversarial: one user attempting to score enough goals to win</a:t>
            </a:r>
          </a:p>
          <a:p>
            <a:r>
              <a:rPr lang="en-GB" dirty="0"/>
              <a:t>Both players use a keyboard to control their character</a:t>
            </a:r>
          </a:p>
          <a:p>
            <a:r>
              <a:rPr lang="en-GB" dirty="0"/>
              <a:t>Our game is original because it takes a tried and tested formula for multiplayer and puts a different spin on it by making the terrain the true adversary.</a:t>
            </a:r>
          </a:p>
        </p:txBody>
      </p:sp>
    </p:spTree>
    <p:extLst>
      <p:ext uri="{BB962C8B-B14F-4D97-AF65-F5344CB8AC3E}">
        <p14:creationId xmlns:p14="http://schemas.microsoft.com/office/powerpoint/2010/main" val="363819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Currently implemented: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423726"/>
            <a:ext cx="4402832" cy="5120458"/>
          </a:xfrm>
        </p:spPr>
        <p:txBody>
          <a:bodyPr>
            <a:normAutofit/>
          </a:bodyPr>
          <a:lstStyle/>
          <a:p>
            <a:pPr marL="514350" indent="-457200"/>
            <a:r>
              <a:rPr lang="en-GB" dirty="0"/>
              <a:t>Main Menu</a:t>
            </a:r>
          </a:p>
          <a:p>
            <a:pPr marL="514350" indent="-457200"/>
            <a:r>
              <a:rPr lang="en-GB" dirty="0"/>
              <a:t>Character movement</a:t>
            </a:r>
          </a:p>
          <a:p>
            <a:pPr marL="514350" indent="-457200"/>
            <a:r>
              <a:rPr lang="en-GB" dirty="0"/>
              <a:t>Wave </a:t>
            </a:r>
          </a:p>
          <a:p>
            <a:pPr marL="514350" indent="-457200"/>
            <a:r>
              <a:rPr lang="en-GB" dirty="0"/>
              <a:t>Scoring goals (and win condition)</a:t>
            </a:r>
          </a:p>
          <a:p>
            <a:pPr marL="514350" indent="-457200"/>
            <a:r>
              <a:rPr lang="en-GB" dirty="0"/>
              <a:t>End screens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642" y="1163319"/>
            <a:ext cx="448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642" y="3356992"/>
            <a:ext cx="44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65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Balancing Skill vs Chance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02832" cy="4525963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Skill is in the precision of judging the most opportune moment to hit the ball directly or when to bounce it off the wave.</a:t>
            </a:r>
          </a:p>
          <a:p>
            <a:endParaRPr lang="en-GB" dirty="0"/>
          </a:p>
          <a:p>
            <a:r>
              <a:rPr lang="en-GB" dirty="0"/>
              <a:t>The chance comes from how the wave alters the angle in which the ball bounces.</a:t>
            </a:r>
          </a:p>
          <a:p>
            <a:endParaRPr lang="en-GB" dirty="0"/>
          </a:p>
          <a:p>
            <a:r>
              <a:rPr lang="en-GB" dirty="0"/>
              <a:t>The use of six platforms with a hinge joint in the centre create more dynamic gameplay and influence the ball.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31706" y="3593431"/>
            <a:ext cx="5629275" cy="1123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3" b="25753"/>
          <a:stretch/>
        </p:blipFill>
        <p:spPr>
          <a:xfrm>
            <a:off x="4572000" y="1988840"/>
            <a:ext cx="3168352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30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Playtesting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8922452" cy="115212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Playtesting results…</a:t>
            </a:r>
          </a:p>
          <a:p>
            <a:r>
              <a:rPr lang="en-GB" dirty="0"/>
              <a:t>8 people play tested in total.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96939920"/>
              </p:ext>
            </p:extLst>
          </p:nvPr>
        </p:nvGraphicFramePr>
        <p:xfrm>
          <a:off x="107504" y="3501008"/>
          <a:ext cx="3827748" cy="2551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078664706"/>
              </p:ext>
            </p:extLst>
          </p:nvPr>
        </p:nvGraphicFramePr>
        <p:xfrm>
          <a:off x="4499992" y="3429000"/>
          <a:ext cx="4200128" cy="2800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7502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Playtesting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8922452" cy="5112568"/>
          </a:xfrm>
        </p:spPr>
        <p:txBody>
          <a:bodyPr>
            <a:normAutofit/>
          </a:bodyPr>
          <a:lstStyle/>
          <a:p>
            <a:r>
              <a:rPr lang="en-GB" dirty="0"/>
              <a:t>Observations	</a:t>
            </a:r>
          </a:p>
          <a:p>
            <a:pPr lvl="1"/>
            <a:r>
              <a:rPr lang="en-GB" dirty="0"/>
              <a:t>Players were not bored</a:t>
            </a:r>
          </a:p>
          <a:p>
            <a:pPr lvl="1"/>
            <a:r>
              <a:rPr lang="en-GB" dirty="0"/>
              <a:t>Players were laughing, mocking each other and competing against each other in a friendly way.</a:t>
            </a:r>
          </a:p>
          <a:p>
            <a:pPr lvl="1"/>
            <a:r>
              <a:rPr lang="en-GB" dirty="0"/>
              <a:t>There weren’t players winning/scoring more consistently than the other</a:t>
            </a:r>
          </a:p>
          <a:p>
            <a:pPr lvl="1"/>
            <a:r>
              <a:rPr lang="en-GB" dirty="0"/>
              <a:t>No players gave up before the game was over.</a:t>
            </a:r>
          </a:p>
          <a:p>
            <a:pPr lvl="1"/>
            <a:r>
              <a:rPr lang="en-GB" dirty="0"/>
              <a:t>If a player is more experienced at the game, then skill can overcome chance. This may need to be balanced in future.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33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/>
              <a:t>Background is a solid colour with subtle detailing to adhere to squint test and prevent screen from being too busy.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 descr="C:\Users\Trevor\Documents\GitHub\second-semester-s2-group-4\Artwork\Finished\Concept1\Background\game_background_co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30" y="3201389"/>
            <a:ext cx="4379227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revor\Desktop\game_background_co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30" y="3174067"/>
            <a:ext cx="4417866" cy="312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38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411</Words>
  <Application>Microsoft Office PowerPoint</Application>
  <PresentationFormat>On-screen Show (4:3)</PresentationFormat>
  <Paragraphs>93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Tahoma</vt:lpstr>
      <vt:lpstr>Office Theme</vt:lpstr>
      <vt:lpstr>L4/5 Group 4</vt:lpstr>
      <vt:lpstr>Where We Finished Last Time…</vt:lpstr>
      <vt:lpstr>Expected Delivery Standard</vt:lpstr>
      <vt:lpstr>How Does It Meet The Brief?</vt:lpstr>
      <vt:lpstr>Currently implemented:</vt:lpstr>
      <vt:lpstr>Balancing Skill vs Chance</vt:lpstr>
      <vt:lpstr>Playtesting</vt:lpstr>
      <vt:lpstr>Playtesting</vt:lpstr>
      <vt:lpstr>Aesthetics</vt:lpstr>
      <vt:lpstr>Aesthetics</vt:lpstr>
      <vt:lpstr>Foreground</vt:lpstr>
      <vt:lpstr>Current Iteration</vt:lpstr>
      <vt:lpstr>Colour Harmony's</vt:lpstr>
      <vt:lpstr>Visual Feedback (Part 1)</vt:lpstr>
      <vt:lpstr>Visual Feedback (Part 2)</vt:lpstr>
      <vt:lpstr>Visual Feedback (Part 3)</vt:lpstr>
      <vt:lpstr>Current Iteration</vt:lpstr>
      <vt:lpstr>Sprint Information</vt:lpstr>
      <vt:lpstr>Questions?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3</dc:title>
  <dc:creator>Heather B</dc:creator>
  <cp:lastModifiedBy>Administrator</cp:lastModifiedBy>
  <cp:revision>49</cp:revision>
  <dcterms:created xsi:type="dcterms:W3CDTF">2016-10-01T10:12:36Z</dcterms:created>
  <dcterms:modified xsi:type="dcterms:W3CDTF">2017-03-28T14:58:31Z</dcterms:modified>
</cp:coreProperties>
</file>